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2"/>
    <p:sldId id="258" r:id="rId3"/>
  </p:sldIdLst>
  <p:sldSz cx="7556500" cy="10706100"/>
  <p:notesSz cx="7556500" cy="107061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3120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B22B6E-F83C-42C7-993C-75E987683B19}" type="datetimeFigureOut">
              <a:rPr lang="ko-KR" altLang="en-US" smtClean="0"/>
              <a:t>2024-09-24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338263"/>
            <a:ext cx="2549525" cy="3613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55650" y="5153025"/>
            <a:ext cx="6045200" cy="4214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01695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279900" y="101695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E4421-8E81-4613-B687-B932D0936B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975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8891"/>
            <a:ext cx="6423025" cy="22482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5416"/>
            <a:ext cx="5289550" cy="2676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231F20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45" dirty="0"/>
              <a:t>2</a:t>
            </a:r>
            <a:r>
              <a:rPr spc="45" dirty="0"/>
              <a:t>0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231F20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10" dirty="0"/>
              <a:t>년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231F20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45" dirty="0"/>
              <a:t>2</a:t>
            </a:r>
            <a:r>
              <a:rPr spc="45" dirty="0"/>
              <a:t>0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231F20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10" dirty="0"/>
              <a:t>년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2403"/>
            <a:ext cx="3287077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2403"/>
            <a:ext cx="3287077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231F20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45" dirty="0"/>
              <a:t>2</a:t>
            </a:r>
            <a:r>
              <a:rPr spc="45" dirty="0"/>
              <a:t>0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231F20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10" dirty="0"/>
              <a:t>년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231F20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45" dirty="0"/>
              <a:t>2</a:t>
            </a:r>
            <a:r>
              <a:rPr spc="45" dirty="0"/>
              <a:t>0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231F20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10" dirty="0"/>
              <a:t>년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231F20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45" dirty="0"/>
              <a:t>2</a:t>
            </a:r>
            <a:r>
              <a:rPr spc="45" dirty="0"/>
              <a:t>0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rgbClr val="231F20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10" dirty="0"/>
              <a:t>년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083789" y="9619493"/>
            <a:ext cx="113664" cy="984885"/>
          </a:xfrm>
        </p:spPr>
        <p:txBody>
          <a:bodyPr/>
          <a:lstStyle/>
          <a:p>
            <a:fld id="{BC5A1DCE-C6C5-234F-9943-430F47595E70}" type="datetimeFigureOut">
              <a:rPr kumimoji="1" lang="ko-KR" altLang="en-US" smtClean="0"/>
              <a:t>2024-09-24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457110" y="9619493"/>
            <a:ext cx="144145" cy="123111"/>
          </a:xfrm>
        </p:spPr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440680" y="9956673"/>
            <a:ext cx="1737995" cy="276999"/>
          </a:xfrm>
        </p:spPr>
        <p:txBody>
          <a:bodyPr/>
          <a:lstStyle/>
          <a:p>
            <a:fld id="{7663B048-9F42-2F41-AC03-B37C29D3E4C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70113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8244"/>
            <a:ext cx="6800850" cy="17129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2403"/>
            <a:ext cx="6800850" cy="70660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57110" y="9619493"/>
            <a:ext cx="144145" cy="147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>
                <a:solidFill>
                  <a:srgbClr val="231F20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45" dirty="0"/>
              <a:t>2</a:t>
            </a:r>
            <a:r>
              <a:rPr spc="45" dirty="0"/>
              <a:t>0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83789" y="9619493"/>
            <a:ext cx="113664" cy="147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>
                <a:solidFill>
                  <a:srgbClr val="231F20"/>
                </a:solidFill>
                <a:latin typeface="맑은 고딕"/>
                <a:cs typeface="맑은 고딕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10" dirty="0"/>
              <a:t>년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6673"/>
            <a:ext cx="1737995" cy="53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전자제품, 스크린샷, 소프트웨어이(가) 표시된 사진&#10;&#10;자동 생성된 설명">
            <a:extLst>
              <a:ext uri="{FF2B5EF4-FFF2-40B4-BE49-F238E27FC236}">
                <a16:creationId xmlns:a16="http://schemas.microsoft.com/office/drawing/2014/main" id="{E4BCBEC8-636A-0DB5-FF5E-59AC277F5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61"/>
            <a:ext cx="7556500" cy="1060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39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F0209F1-3250-1F5F-9376-E95926809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61"/>
            <a:ext cx="7556500" cy="1060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2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0</Words>
  <Application>Microsoft Office PowerPoint</Application>
  <PresentationFormat>사용자 지정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Calibri</vt:lpstr>
      <vt:lpstr>Office Theme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iri5x2se.cbw</dc:title>
  <dc:creator>help</dc:creator>
  <cp:lastModifiedBy>용준 장</cp:lastModifiedBy>
  <cp:revision>6</cp:revision>
  <dcterms:created xsi:type="dcterms:W3CDTF">2024-04-02T02:03:08Z</dcterms:created>
  <dcterms:modified xsi:type="dcterms:W3CDTF">2024-09-23T23:08:25Z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2024-04-02T00:00:00Z</vt:filetime>
  </property>
  <property fmtid="{D5CDD505-2E9C-101B-9397-08002B2CF9AE}" pid="3" name="Creator">
    <vt:lpwstr>알PDF</vt:lpwstr>
  </property>
  <property fmtid="{D5CDD505-2E9C-101B-9397-08002B2CF9AE}" pid="4" name="LastSaved">
    <vt:filetime>2024-04-02T00:00:00Z</vt:filetime>
  </property>
</Properties>
</file>